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"/>
  </p:notesMasterIdLst>
  <p:sldIdLst>
    <p:sldId id="256" r:id="rId2"/>
  </p:sldIdLst>
  <p:sldSz cx="9144000" cy="6858000" type="screen4x3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5" d="100"/>
          <a:sy n="125" d="100"/>
        </p:scale>
        <p:origin x="119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3408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3408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00702A58-10EA-4754-9A19-9E9B63176AB9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27163" y="1154113"/>
            <a:ext cx="4156075" cy="3117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30" tIns="46415" rIns="92830" bIns="4641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44861"/>
            <a:ext cx="5608320" cy="3636705"/>
          </a:xfrm>
          <a:prstGeom prst="rect">
            <a:avLst/>
          </a:prstGeom>
        </p:spPr>
        <p:txBody>
          <a:bodyPr vert="horz" lIns="92830" tIns="46415" rIns="92830" bIns="46415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9"/>
            <a:ext cx="3037840" cy="463407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772669"/>
            <a:ext cx="3037840" cy="463407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F81B0655-23C3-49C1-9644-40266FD7A9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17641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1B0655-23C3-49C1-9644-40266FD7A9E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5773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C9C2B-BD3B-4D1B-B7BC-C246B572A120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CD373431-BF0D-4709-A10E-A4608BF2CEB3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C9C2B-BD3B-4D1B-B7BC-C246B572A120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73431-BF0D-4709-A10E-A4608BF2CE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C9C2B-BD3B-4D1B-B7BC-C246B572A120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73431-BF0D-4709-A10E-A4608BF2CE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C9C2B-BD3B-4D1B-B7BC-C246B572A120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73431-BF0D-4709-A10E-A4608BF2CE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C9C2B-BD3B-4D1B-B7BC-C246B572A120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73431-BF0D-4709-A10E-A4608BF2CEB3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C9C2B-BD3B-4D1B-B7BC-C246B572A120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73431-BF0D-4709-A10E-A4608BF2CE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C9C2B-BD3B-4D1B-B7BC-C246B572A120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73431-BF0D-4709-A10E-A4608BF2CE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C9C2B-BD3B-4D1B-B7BC-C246B572A120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73431-BF0D-4709-A10E-A4608BF2CE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C9C2B-BD3B-4D1B-B7BC-C246B572A120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73431-BF0D-4709-A10E-A4608BF2CE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C9C2B-BD3B-4D1B-B7BC-C246B572A120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73431-BF0D-4709-A10E-A4608BF2CEB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C9C2B-BD3B-4D1B-B7BC-C246B572A120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73431-BF0D-4709-A10E-A4608BF2CEB3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67EC9C2B-BD3B-4D1B-B7BC-C246B572A120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CD373431-BF0D-4709-A10E-A4608BF2CEB3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63" name="Picture 206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600" y="2159401"/>
            <a:ext cx="4201193" cy="4012799"/>
          </a:xfrm>
          <a:prstGeom prst="rect">
            <a:avLst/>
          </a:prstGeom>
        </p:spPr>
      </p:pic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7233920" y="5121190"/>
            <a:ext cx="1309370" cy="2540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200" dirty="0">
                <a:effectLst/>
                <a:latin typeface="Calibri"/>
                <a:ea typeface="Calibri"/>
                <a:cs typeface="Times New Roman"/>
              </a:rPr>
              <a:t>Dallas Downtown</a:t>
            </a:r>
            <a:endParaRPr lang="en-US" sz="1100" dirty="0">
              <a:effectLst/>
              <a:latin typeface="Calibri"/>
              <a:ea typeface="Calibri"/>
              <a:cs typeface="Times New Roman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411480" y="3327400"/>
            <a:ext cx="2780502" cy="254000"/>
            <a:chOff x="-1857695" y="1036961"/>
            <a:chExt cx="2780502" cy="254000"/>
          </a:xfrm>
        </p:grpSpPr>
        <p:cxnSp>
          <p:nvCxnSpPr>
            <p:cNvPr id="7" name="Straight Arrow Connector 6"/>
            <p:cNvCxnSpPr>
              <a:stCxn id="8" idx="3"/>
            </p:cNvCxnSpPr>
            <p:nvPr/>
          </p:nvCxnSpPr>
          <p:spPr>
            <a:xfrm flipV="1">
              <a:off x="-364175" y="1090048"/>
              <a:ext cx="1286982" cy="73913"/>
            </a:xfrm>
            <a:prstGeom prst="straightConnector1">
              <a:avLst/>
            </a:prstGeom>
            <a:ln>
              <a:solidFill>
                <a:schemeClr val="tx2">
                  <a:lumMod val="40000"/>
                  <a:lumOff val="60000"/>
                </a:schemeClr>
              </a:solidFill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8" name="Text Box 2"/>
            <p:cNvSpPr txBox="1">
              <a:spLocks noChangeArrowheads="1"/>
            </p:cNvSpPr>
            <p:nvPr/>
          </p:nvSpPr>
          <p:spPr bwMode="auto">
            <a:xfrm>
              <a:off x="-1857695" y="1036961"/>
              <a:ext cx="1493520" cy="25400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100" dirty="0">
                  <a:effectLst/>
                  <a:latin typeface="Calibri"/>
                  <a:ea typeface="Calibri"/>
                  <a:cs typeface="Times New Roman"/>
                </a:rPr>
                <a:t>Renaissance Hotel</a:t>
              </a:r>
            </a:p>
          </p:txBody>
        </p:sp>
      </p:grpSp>
      <p:cxnSp>
        <p:nvCxnSpPr>
          <p:cNvPr id="9" name="Straight Arrow Connector 8"/>
          <p:cNvCxnSpPr/>
          <p:nvPr/>
        </p:nvCxnSpPr>
        <p:spPr>
          <a:xfrm flipH="1" flipV="1">
            <a:off x="5715000" y="2986755"/>
            <a:ext cx="789625" cy="268884"/>
          </a:xfrm>
          <a:prstGeom prst="straightConnector1">
            <a:avLst/>
          </a:prstGeom>
          <a:ln>
            <a:solidFill>
              <a:schemeClr val="tx2">
                <a:lumMod val="40000"/>
                <a:lumOff val="60000"/>
              </a:schemeClr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" name="Text Box 2"/>
          <p:cNvSpPr txBox="1">
            <a:spLocks noChangeArrowheads="1"/>
          </p:cNvSpPr>
          <p:nvPr/>
        </p:nvSpPr>
        <p:spPr bwMode="auto">
          <a:xfrm>
            <a:off x="6403025" y="3103239"/>
            <a:ext cx="1524000" cy="2540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100">
                <a:effectLst/>
                <a:latin typeface="Calibri"/>
                <a:ea typeface="Calibri"/>
                <a:cs typeface="Times New Roman"/>
              </a:rPr>
              <a:t>DART Light Rail Station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1653225" y="4878064"/>
            <a:ext cx="1137725" cy="856374"/>
          </a:xfrm>
          <a:prstGeom prst="straightConnector1">
            <a:avLst/>
          </a:prstGeom>
          <a:ln>
            <a:solidFill>
              <a:schemeClr val="tx2">
                <a:lumMod val="40000"/>
                <a:lumOff val="60000"/>
              </a:schemeClr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1589725" y="5338439"/>
            <a:ext cx="972656" cy="395999"/>
          </a:xfrm>
          <a:prstGeom prst="straightConnector1">
            <a:avLst/>
          </a:prstGeom>
          <a:ln>
            <a:solidFill>
              <a:schemeClr val="tx2">
                <a:lumMod val="40000"/>
                <a:lumOff val="60000"/>
              </a:schemeClr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4" name="Text Box 2"/>
          <p:cNvSpPr txBox="1">
            <a:spLocks noChangeArrowheads="1"/>
          </p:cNvSpPr>
          <p:nvPr/>
        </p:nvSpPr>
        <p:spPr bwMode="auto">
          <a:xfrm>
            <a:off x="495620" y="5220329"/>
            <a:ext cx="1185545" cy="2540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100" dirty="0">
                <a:effectLst/>
                <a:latin typeface="Calibri"/>
                <a:ea typeface="Calibri"/>
                <a:cs typeface="Times New Roman"/>
              </a:rPr>
              <a:t>Slow Bone (BBQ)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 flipH="1" flipV="1">
            <a:off x="5410200" y="3357239"/>
            <a:ext cx="992825" cy="317500"/>
          </a:xfrm>
          <a:prstGeom prst="straightConnector1">
            <a:avLst/>
          </a:prstGeom>
          <a:ln>
            <a:solidFill>
              <a:schemeClr val="tx2">
                <a:lumMod val="40000"/>
                <a:lumOff val="60000"/>
              </a:schemeClr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6" name="Text Box 2"/>
          <p:cNvSpPr txBox="1">
            <a:spLocks noChangeArrowheads="1"/>
          </p:cNvSpPr>
          <p:nvPr/>
        </p:nvSpPr>
        <p:spPr bwMode="auto">
          <a:xfrm>
            <a:off x="6409375" y="3547738"/>
            <a:ext cx="1872616" cy="45783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100" dirty="0" smtClean="0">
                <a:effectLst/>
                <a:latin typeface="Calibri"/>
                <a:ea typeface="Calibri"/>
                <a:cs typeface="Times New Roman"/>
              </a:rPr>
              <a:t>World Trade Center </a:t>
            </a:r>
            <a:r>
              <a:rPr lang="en-US" sz="1100" dirty="0">
                <a:latin typeface="Calibri"/>
                <a:ea typeface="Calibri"/>
                <a:cs typeface="Times New Roman"/>
              </a:rPr>
              <a:t>Food Court and Fountain Cafe</a:t>
            </a:r>
            <a:endParaRPr lang="en-US" sz="1100" dirty="0">
              <a:effectLst/>
              <a:latin typeface="Calibri"/>
              <a:ea typeface="Calibri"/>
              <a:cs typeface="Times New Roman"/>
            </a:endParaRPr>
          </a:p>
        </p:txBody>
      </p:sp>
      <p:cxnSp>
        <p:nvCxnSpPr>
          <p:cNvPr id="17" name="Straight Arrow Connector 16"/>
          <p:cNvCxnSpPr>
            <a:stCxn id="18" idx="1"/>
          </p:cNvCxnSpPr>
          <p:nvPr/>
        </p:nvCxnSpPr>
        <p:spPr>
          <a:xfrm flipH="1">
            <a:off x="4343401" y="4293507"/>
            <a:ext cx="2065974" cy="217248"/>
          </a:xfrm>
          <a:prstGeom prst="straightConnector1">
            <a:avLst/>
          </a:prstGeom>
          <a:ln>
            <a:solidFill>
              <a:schemeClr val="tx2">
                <a:lumMod val="40000"/>
                <a:lumOff val="60000"/>
              </a:schemeClr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8" name="Text Box 2"/>
          <p:cNvSpPr txBox="1">
            <a:spLocks noChangeArrowheads="1"/>
          </p:cNvSpPr>
          <p:nvPr/>
        </p:nvSpPr>
        <p:spPr bwMode="auto">
          <a:xfrm>
            <a:off x="6409375" y="4166507"/>
            <a:ext cx="2299971" cy="2540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100" dirty="0">
                <a:latin typeface="Calibri"/>
                <a:ea typeface="Calibri"/>
                <a:cs typeface="Times New Roman"/>
              </a:rPr>
              <a:t>SĒR Steak + Spirits </a:t>
            </a:r>
            <a:r>
              <a:rPr lang="en-US" sz="1100" dirty="0" smtClean="0">
                <a:latin typeface="Calibri"/>
                <a:ea typeface="Calibri"/>
                <a:cs typeface="Times New Roman"/>
              </a:rPr>
              <a:t>(Anatole </a:t>
            </a:r>
            <a:r>
              <a:rPr lang="en-US" sz="1100" dirty="0" smtClean="0">
                <a:effectLst/>
                <a:latin typeface="Calibri"/>
                <a:ea typeface="Calibri"/>
                <a:cs typeface="Times New Roman"/>
              </a:rPr>
              <a:t>Hotel)</a:t>
            </a:r>
            <a:endParaRPr lang="en-US" sz="1100" dirty="0">
              <a:effectLst/>
              <a:latin typeface="Calibri"/>
              <a:ea typeface="Calibri"/>
              <a:cs typeface="Times New Roman"/>
            </a:endParaRPr>
          </a:p>
        </p:txBody>
      </p:sp>
      <p:cxnSp>
        <p:nvCxnSpPr>
          <p:cNvPr id="19" name="Straight Arrow Connector 18"/>
          <p:cNvCxnSpPr>
            <a:stCxn id="20" idx="3"/>
          </p:cNvCxnSpPr>
          <p:nvPr/>
        </p:nvCxnSpPr>
        <p:spPr>
          <a:xfrm flipV="1">
            <a:off x="1905000" y="3855896"/>
            <a:ext cx="1143000" cy="346807"/>
          </a:xfrm>
          <a:prstGeom prst="straightConnector1">
            <a:avLst/>
          </a:prstGeom>
          <a:ln>
            <a:solidFill>
              <a:schemeClr val="tx2">
                <a:lumMod val="40000"/>
                <a:lumOff val="60000"/>
              </a:schemeClr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0" name="Text Box 2"/>
          <p:cNvSpPr txBox="1">
            <a:spLocks noChangeArrowheads="1"/>
          </p:cNvSpPr>
          <p:nvPr/>
        </p:nvSpPr>
        <p:spPr bwMode="auto">
          <a:xfrm>
            <a:off x="514347" y="4075703"/>
            <a:ext cx="1390653" cy="2540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100" dirty="0" smtClean="0">
                <a:effectLst/>
                <a:latin typeface="Calibri"/>
                <a:ea typeface="Calibri"/>
                <a:cs typeface="Times New Roman"/>
              </a:rPr>
              <a:t>Bus 49  to downtown</a:t>
            </a:r>
            <a:endParaRPr lang="en-US" sz="11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21" name="Right Arrow 20"/>
          <p:cNvSpPr/>
          <p:nvPr/>
        </p:nvSpPr>
        <p:spPr>
          <a:xfrm>
            <a:off x="6248400" y="5005938"/>
            <a:ext cx="977900" cy="484505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4" name="Rectangle 19"/>
          <p:cNvSpPr>
            <a:spLocks noChangeArrowheads="1"/>
          </p:cNvSpPr>
          <p:nvPr/>
        </p:nvSpPr>
        <p:spPr bwMode="auto">
          <a:xfrm>
            <a:off x="152400" y="1524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52400" y="609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altLang="en-US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Rectangle 22"/>
          <p:cNvSpPr>
            <a:spLocks noChangeArrowheads="1"/>
          </p:cNvSpPr>
          <p:nvPr/>
        </p:nvSpPr>
        <p:spPr bwMode="auto">
          <a:xfrm>
            <a:off x="152400" y="10668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152400" y="10668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761504" y="128102"/>
            <a:ext cx="7620997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Locality Guide: ACM SIGSPATIAL 2014</a:t>
            </a:r>
            <a:endParaRPr lang="en-US" sz="32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9" name="Text Box 2"/>
          <p:cNvSpPr txBox="1">
            <a:spLocks noChangeArrowheads="1"/>
          </p:cNvSpPr>
          <p:nvPr/>
        </p:nvSpPr>
        <p:spPr bwMode="auto">
          <a:xfrm>
            <a:off x="494985" y="4762026"/>
            <a:ext cx="1104900" cy="2540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100" dirty="0">
                <a:effectLst/>
                <a:latin typeface="Calibri"/>
                <a:ea typeface="Calibri"/>
                <a:cs typeface="Times New Roman"/>
              </a:rPr>
              <a:t>Off-Site </a:t>
            </a:r>
            <a:r>
              <a:rPr lang="en-US" sz="1100" dirty="0" smtClean="0">
                <a:effectLst/>
                <a:latin typeface="Calibri"/>
                <a:ea typeface="Calibri"/>
                <a:cs typeface="Times New Roman"/>
              </a:rPr>
              <a:t>Kitchen</a:t>
            </a:r>
            <a:endParaRPr lang="en-US" sz="11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46" name="Text Box 2"/>
          <p:cNvSpPr txBox="1">
            <a:spLocks noChangeArrowheads="1"/>
          </p:cNvSpPr>
          <p:nvPr/>
        </p:nvSpPr>
        <p:spPr bwMode="auto">
          <a:xfrm>
            <a:off x="494985" y="2286000"/>
            <a:ext cx="1505267" cy="2540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100" dirty="0" smtClean="0">
                <a:latin typeface="Calibri"/>
                <a:ea typeface="Calibri"/>
                <a:cs typeface="Times New Roman"/>
              </a:rPr>
              <a:t>Original Market Diner</a:t>
            </a:r>
            <a:endParaRPr lang="en-US" sz="1100" dirty="0">
              <a:effectLst/>
              <a:latin typeface="Calibri"/>
              <a:ea typeface="Calibri"/>
              <a:cs typeface="Times New Roman"/>
            </a:endParaRPr>
          </a:p>
        </p:txBody>
      </p:sp>
      <p:cxnSp>
        <p:nvCxnSpPr>
          <p:cNvPr id="47" name="Straight Arrow Connector 46"/>
          <p:cNvCxnSpPr/>
          <p:nvPr/>
        </p:nvCxnSpPr>
        <p:spPr>
          <a:xfrm>
            <a:off x="2000252" y="2413001"/>
            <a:ext cx="2343149" cy="25399"/>
          </a:xfrm>
          <a:prstGeom prst="straightConnector1">
            <a:avLst/>
          </a:prstGeom>
          <a:ln>
            <a:solidFill>
              <a:schemeClr val="tx2">
                <a:lumMod val="40000"/>
                <a:lumOff val="60000"/>
              </a:schemeClr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9" name="Text Box 2"/>
          <p:cNvSpPr txBox="1">
            <a:spLocks noChangeArrowheads="1"/>
          </p:cNvSpPr>
          <p:nvPr/>
        </p:nvSpPr>
        <p:spPr bwMode="auto">
          <a:xfrm>
            <a:off x="6439219" y="4571505"/>
            <a:ext cx="2399981" cy="2540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100" dirty="0" smtClean="0">
                <a:latin typeface="Calibri"/>
                <a:ea typeface="Calibri"/>
                <a:cs typeface="Times New Roman"/>
              </a:rPr>
              <a:t>Medieval Times Dinner &amp; Tournament</a:t>
            </a:r>
            <a:endParaRPr lang="en-US" sz="11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2062" name="TextBox 2061"/>
          <p:cNvSpPr txBox="1"/>
          <p:nvPr/>
        </p:nvSpPr>
        <p:spPr>
          <a:xfrm>
            <a:off x="1447800" y="6243935"/>
            <a:ext cx="66243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Hotel will provide food stations (e.g. taco stand and buffet )for lunches T-Th. </a:t>
            </a:r>
          </a:p>
          <a:p>
            <a:r>
              <a:rPr lang="en-US" sz="1200" dirty="0" smtClean="0"/>
              <a:t>Arrangement for parking at the hotel is at the special rate of $10 per day.</a:t>
            </a:r>
            <a:endParaRPr lang="en-US" sz="1200" dirty="0"/>
          </a:p>
        </p:txBody>
      </p:sp>
      <p:sp>
        <p:nvSpPr>
          <p:cNvPr id="27" name="Oval 26"/>
          <p:cNvSpPr/>
          <p:nvPr/>
        </p:nvSpPr>
        <p:spPr>
          <a:xfrm>
            <a:off x="1094908" y="1110042"/>
            <a:ext cx="5049184" cy="4833558"/>
          </a:xfrm>
          <a:prstGeom prst="ellipse">
            <a:avLst/>
          </a:prstGeom>
          <a:noFill/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/>
              <a:t>     </a:t>
            </a:r>
          </a:p>
          <a:p>
            <a:endParaRPr lang="en-US" dirty="0"/>
          </a:p>
          <a:p>
            <a:r>
              <a:rPr lang="en-US" dirty="0" smtClean="0"/>
              <a:t>10 Minute</a:t>
            </a:r>
            <a:endParaRPr lang="en-US" dirty="0" smtClean="0"/>
          </a:p>
          <a:p>
            <a:r>
              <a:rPr lang="en-US" dirty="0" smtClean="0"/>
              <a:t>     Walking </a:t>
            </a:r>
            <a:r>
              <a:rPr lang="en-US" dirty="0" smtClean="0"/>
              <a:t>Radius</a:t>
            </a:r>
            <a:endParaRPr lang="en-US" dirty="0"/>
          </a:p>
        </p:txBody>
      </p:sp>
      <p:pic>
        <p:nvPicPr>
          <p:cNvPr id="2074" name="Picture 26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335" b="10739"/>
          <a:stretch/>
        </p:blipFill>
        <p:spPr bwMode="auto">
          <a:xfrm>
            <a:off x="3928277" y="685800"/>
            <a:ext cx="5021884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" name="TextBox 30"/>
          <p:cNvSpPr txBox="1"/>
          <p:nvPr/>
        </p:nvSpPr>
        <p:spPr>
          <a:xfrm>
            <a:off x="443230" y="908239"/>
            <a:ext cx="3393878" cy="1200329"/>
          </a:xfrm>
          <a:prstGeom prst="rect">
            <a:avLst/>
          </a:prstGeom>
          <a:solidFill>
            <a:srgbClr val="00B0F0"/>
          </a:solidFill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Recommended </a:t>
            </a:r>
            <a:r>
              <a:rPr lang="en-US" sz="1200" b="1" dirty="0" smtClean="0"/>
              <a:t>Visits:</a:t>
            </a:r>
            <a:endParaRPr lang="en-US" sz="12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b="1" dirty="0" smtClean="0"/>
              <a:t>The Sixth Floor Museum at </a:t>
            </a:r>
            <a:r>
              <a:rPr lang="en-US" sz="1200" b="1" dirty="0" err="1" smtClean="0"/>
              <a:t>Dealey</a:t>
            </a:r>
            <a:r>
              <a:rPr lang="en-US" sz="1200" b="1" dirty="0" smtClean="0"/>
              <a:t> Plaza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b="1" dirty="0" smtClean="0"/>
              <a:t>Perot Museum </a:t>
            </a:r>
            <a:r>
              <a:rPr lang="en-US" sz="1200" b="1" dirty="0" smtClean="0"/>
              <a:t>of Nature and Science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b="1" dirty="0" smtClean="0"/>
              <a:t>Dallas Museum of </a:t>
            </a:r>
            <a:r>
              <a:rPr lang="en-US" sz="1200" b="1" dirty="0" smtClean="0"/>
              <a:t>Art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b="1" dirty="0" smtClean="0"/>
              <a:t>George </a:t>
            </a:r>
            <a:r>
              <a:rPr lang="en-US" sz="1200" b="1" dirty="0"/>
              <a:t>W. Bush Presidential </a:t>
            </a:r>
            <a:r>
              <a:rPr lang="en-US" sz="1200" b="1" dirty="0" smtClean="0"/>
              <a:t>Library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b="1" dirty="0"/>
              <a:t>Fort Worth </a:t>
            </a:r>
            <a:r>
              <a:rPr lang="en-US" sz="1200" b="1" dirty="0" smtClean="0"/>
              <a:t>Stockyard</a:t>
            </a:r>
            <a:endParaRPr lang="en-US" sz="1200" b="1" dirty="0" smtClean="0"/>
          </a:p>
        </p:txBody>
      </p:sp>
    </p:spTree>
    <p:extLst>
      <p:ext uri="{BB962C8B-B14F-4D97-AF65-F5344CB8AC3E}">
        <p14:creationId xmlns:p14="http://schemas.microsoft.com/office/powerpoint/2010/main" val="363752395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othecary">
  <a:themeElements>
    <a:clrScheme name="Apothecary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othecary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184</TotalTime>
  <Words>119</Words>
  <Application>Microsoft Office PowerPoint</Application>
  <PresentationFormat>On-screen Show (4:3)</PresentationFormat>
  <Paragraphs>25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Book Antiqua</vt:lpstr>
      <vt:lpstr>Calibri</vt:lpstr>
      <vt:lpstr>Century Gothic</vt:lpstr>
      <vt:lpstr>Times New Roman</vt:lpstr>
      <vt:lpstr>Apothecary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Buckles, Bill</dc:creator>
  <cp:lastModifiedBy>Huang</cp:lastModifiedBy>
  <cp:revision>25</cp:revision>
  <cp:lastPrinted>2014-11-03T16:18:10Z</cp:lastPrinted>
  <dcterms:created xsi:type="dcterms:W3CDTF">2014-10-26T20:40:43Z</dcterms:created>
  <dcterms:modified xsi:type="dcterms:W3CDTF">2014-11-03T16:23:14Z</dcterms:modified>
</cp:coreProperties>
</file>